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77" d="100"/>
          <a:sy n="77" d="100"/>
        </p:scale>
        <p:origin x="-168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9AB77-4A22-6E51-3D6A-16A21E923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C3668-1E3C-BFDF-5B43-882CB4260E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D27F3-A198-10F9-8520-FE9CF80E2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575A3-CF62-64C3-1E0A-000C1DA09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243C2E-EF49-68EF-6388-3AD10D1D6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66247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EDF77-CB91-2100-8E81-456A7964C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48FF25-F962-8093-7FB2-8473E1C149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7029F-5C07-856D-97A8-788DD2823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0CCA2-C49E-ED62-3268-A9D919994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C2BF8-0E80-2EFB-3B7B-E6E6F279E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59571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7C3B28-45B4-7B96-3CDA-EF6BE435E4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5DCEE8-7F64-7D6C-7EB1-6D988E016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E26D2-09BA-103B-9684-772DFEDF1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C7212-0CDC-EC82-7852-152FE9EA9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27C84-213A-3BDF-5509-0FA4A9E91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85717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268E0-203B-5B88-AA2D-8EDF96456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9D21A-6629-89CA-F4D3-8372538DA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FA57B-9544-7FFD-AAF5-586A6D63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DB8F1-10BB-F0E8-7745-8A3AE8E3C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72C2E-CD27-A877-F872-8BDB5E8C8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7912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DDD05-AC41-44DC-3F17-417463C92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9C4596-90B1-283F-153C-05531D078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E2A18-8DB4-B7D6-751C-3F8565608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03CA4-1793-A6B3-F6F2-B49461A28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A0D3C-51ED-0985-98BF-BAAC81C9D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80953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20511-EE19-9038-F81A-DD6539C27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B9486-8914-4BC9-33EE-CCD52245FF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901D3-7E54-48F3-2C51-86E3416596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694B91-979B-8177-9196-45746B5DA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9AB499-4E87-A670-76D7-4FDD3E265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E1B4D-789C-B8A4-224C-7B64D976A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5339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5F711-4C54-CD8B-0619-DF9728A9B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A3835-C8A1-8588-948A-5FBF0C25E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8E7A6-68C7-14D3-FDAD-FB59206197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913400-42D4-D918-A4D1-4557A8B31E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1407A8-A889-50FD-1A87-545AA2776F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7FB289-3A06-B69F-C2CC-27471CFFD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27C04A-972F-A4CA-D1CD-2A09E775D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68E233-0718-7027-5B93-603F5C651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0968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85C01-19A3-FC1A-5A69-F6D911106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D25983-4CA9-C52E-90E1-59D5CFF2F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40ADDE-A18D-304B-F7FB-4ED490D28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697173-98AF-FB81-C370-C694FA691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79716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0659BD-6BCF-83A9-56FE-A7B6E43B9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E9FB09-6B95-D1FB-3E9D-CA71383A7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CB4994-67AE-B5DF-26AD-743721D41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17654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4F3F5-7736-1548-8429-01BD69A8F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C9F98-9F5F-5A9A-9DBD-BCC3328D2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F6527B-A300-8FAC-EDE1-1CB283F2DD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95A9C-CFF7-4A41-5764-22856F2C4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B5A0A-2BC2-3317-5853-538975D35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7CC2F5-BB36-BCC9-31FA-05E28AEB7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30205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E5B9-7D66-8BE3-075C-B57AC03C4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7AD664-3A2B-1869-F2AC-8860CF9FF0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4F7C6-8DEF-858E-7D14-309B1A7069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7A818-ED60-4D67-62FE-1E5B261BD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F535D-D29A-7D4B-CA40-4548C12FE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084B4-65DE-F34C-E5AC-A2876B0E8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25089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02E1B6-8186-A274-5CA4-9239CDF6C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8651B1-6DCD-A2F9-D95F-4251D113A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ABA4F-B4E1-10E2-69C0-E78481D1E0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B8DEA7-A9BD-461C-8959-7C887FCC829C}" type="datetimeFigureOut">
              <a:rPr lang="en-ZA" smtClean="0"/>
              <a:t>2024/06/22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61A8F-3E74-B6D1-63A6-3DB582BEA8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ABBB0-20DE-4EA2-9C5B-CAF4AB2C17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463C9A-68BE-4D99-82CA-6FA0299D01C2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437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DD3EC-AEF1-79A6-2051-2C0B437120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97D6D3-772E-2AA1-0066-03F31F8792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23743504-57F7-F8BC-E8CB-9B8FD8D7BA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3429" y="809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531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15"/>
    </mc:Choice>
    <mc:Fallback>
      <p:transition spd="slow" advTm="44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Blessing Netshodwe</dc:creator>
  <cp:lastModifiedBy>Blessing Netshodwe</cp:lastModifiedBy>
  <cp:revision>2</cp:revision>
  <dcterms:created xsi:type="dcterms:W3CDTF">2024-06-22T11:27:20Z</dcterms:created>
  <dcterms:modified xsi:type="dcterms:W3CDTF">2024-06-22T11:31:55Z</dcterms:modified>
</cp:coreProperties>
</file>

<file path=docProps/thumbnail.jpeg>
</file>